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15" r:id="rId6"/>
    <p:sldId id="328" r:id="rId7"/>
    <p:sldId id="332" r:id="rId8"/>
    <p:sldId id="311" r:id="rId9"/>
    <p:sldId id="313" r:id="rId10"/>
    <p:sldId id="316" r:id="rId11"/>
    <p:sldId id="312" r:id="rId12"/>
    <p:sldId id="330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265" r:id="rId31"/>
    <p:sldId id="309" r:id="rId32"/>
    <p:sldId id="270" r:id="rId33"/>
    <p:sldId id="272" r:id="rId34"/>
    <p:sldId id="273" r:id="rId35"/>
    <p:sldId id="274" r:id="rId36"/>
    <p:sldId id="276" r:id="rId37"/>
    <p:sldId id="275" r:id="rId38"/>
    <p:sldId id="278" r:id="rId39"/>
    <p:sldId id="294" r:id="rId40"/>
    <p:sldId id="295" r:id="rId41"/>
    <p:sldId id="296" r:id="rId42"/>
    <p:sldId id="281" r:id="rId43"/>
    <p:sldId id="297" r:id="rId44"/>
    <p:sldId id="298" r:id="rId45"/>
    <p:sldId id="279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82" r:id="rId57"/>
    <p:sldId id="331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9"/>
    <p:restoredTop sz="94575"/>
  </p:normalViewPr>
  <p:slideViewPr>
    <p:cSldViewPr snapToGrid="0" snapToObjects="1">
      <p:cViewPr varScale="1">
        <p:scale>
          <a:sx n="130" d="100"/>
          <a:sy n="130" d="100"/>
        </p:scale>
        <p:origin x="6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DevOps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 smtClean="0"/>
              <a:t>1: </a:t>
            </a:r>
            <a:r>
              <a:rPr lang="en-US" sz="3600" dirty="0" err="1" smtClean="0"/>
              <a:t>Git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service velocity?</a:t>
            </a:r>
          </a:p>
          <a:p>
            <a:endParaRPr lang="en-US" dirty="0"/>
          </a:p>
          <a:p>
            <a:r>
              <a:rPr lang="en-US" dirty="0" smtClean="0"/>
              <a:t>Amazon deploys code to production </a:t>
            </a:r>
            <a:r>
              <a:rPr lang="en-US" smtClean="0"/>
              <a:t>at least every </a:t>
            </a:r>
            <a:r>
              <a:rPr lang="en-US" b="1" dirty="0" smtClean="0"/>
              <a:t>11.6</a:t>
            </a:r>
            <a:r>
              <a:rPr lang="en-US" dirty="0" smtClean="0"/>
              <a:t> seconds (and this was back in 2011!)</a:t>
            </a:r>
          </a:p>
          <a:p>
            <a:endParaRPr lang="en-US" dirty="0"/>
          </a:p>
          <a:p>
            <a:r>
              <a:rPr lang="en-US" dirty="0" smtClean="0"/>
              <a:t>Netflix deploys code to production </a:t>
            </a:r>
            <a:r>
              <a:rPr lang="en-US" b="1" dirty="0" smtClean="0"/>
              <a:t>thousands</a:t>
            </a:r>
            <a:r>
              <a:rPr lang="en-US" dirty="0" smtClean="0"/>
              <a:t> of times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operations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Ops 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 instead of a review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Automation</a:t>
            </a:r>
            <a:endParaRPr lang="en-US" dirty="0" smtClean="0"/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Infrastructure definition</a:t>
            </a:r>
            <a:endParaRPr lang="en-US" dirty="0" smtClean="0"/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Service Discovery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</a:t>
            </a:r>
            <a:r>
              <a:rPr lang="en-US" dirty="0" smtClean="0"/>
              <a:t>2: </a:t>
            </a:r>
            <a:r>
              <a:rPr lang="en-US" dirty="0" smtClean="0"/>
              <a:t>“These were the most difficult assignments in my entire grad school experience. I spent 10 or more hours on each assignment</a:t>
            </a:r>
            <a:r>
              <a:rPr lang="is-IS" dirty="0" smtClean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pPr lvl="1"/>
            <a:r>
              <a:rPr lang="en-US" sz="2400" dirty="0" smtClean="0"/>
              <a:t>Former co-founder and CTO of VISI, a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large regional datacenter and </a:t>
            </a:r>
            <a:br>
              <a:rPr lang="en-US" sz="2400" dirty="0" smtClean="0"/>
            </a:br>
            <a:r>
              <a:rPr lang="en-US" sz="2400" dirty="0" smtClean="0"/>
              <a:t>managed services provider </a:t>
            </a:r>
            <a:endParaRPr lang="en-US" sz="2400" dirty="0" smtClean="0"/>
          </a:p>
          <a:p>
            <a:pPr lvl="1"/>
            <a:r>
              <a:rPr lang="en-US" sz="2400" dirty="0" smtClean="0"/>
              <a:t>Currently DevOps Engineer with </a:t>
            </a:r>
            <a:r>
              <a:rPr lang="en-US" sz="2400" dirty="0" err="1" smtClean="0"/>
              <a:t>Spok</a:t>
            </a:r>
            <a:endParaRPr lang="en-US" sz="2400" dirty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</a:t>
            </a:r>
            <a:r>
              <a:rPr lang="en-US" sz="2800" dirty="0" smtClean="0"/>
              <a:t>cycling, analog synths, and woodworking.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</a:t>
            </a:r>
            <a:r>
              <a:rPr lang="en-US" b="1" dirty="0" smtClean="0"/>
              <a:t>files, incorrect </a:t>
            </a:r>
            <a:r>
              <a:rPr lang="en-US" b="1" dirty="0" smtClean="0"/>
              <a:t>file </a:t>
            </a:r>
            <a:r>
              <a:rPr lang="en-US" b="1" dirty="0" smtClean="0"/>
              <a:t>naming, incorrect file locations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“Version</a:t>
            </a:r>
            <a:r>
              <a:rPr lang="en-US" sz="2800" dirty="0"/>
              <a:t> control, also known </a:t>
            </a:r>
            <a:r>
              <a:rPr lang="en-US" sz="2800" dirty="0" smtClean="0"/>
              <a:t>as source </a:t>
            </a:r>
            <a:r>
              <a:rPr lang="en-US" sz="2800" dirty="0"/>
              <a:t>control, is the </a:t>
            </a:r>
            <a:r>
              <a:rPr lang="en-US" sz="2800" b="1" dirty="0" smtClean="0"/>
              <a:t>management of </a:t>
            </a:r>
            <a:r>
              <a:rPr lang="en-US" sz="2800" b="1" dirty="0"/>
              <a:t>changes to documents</a:t>
            </a:r>
            <a:r>
              <a:rPr lang="en-US" sz="2800" dirty="0"/>
              <a:t>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Labs.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Central server = </a:t>
            </a:r>
            <a:br>
              <a:rPr lang="en-US" dirty="0" smtClean="0"/>
            </a:br>
            <a:r>
              <a:rPr lang="en-US" dirty="0" smtClean="0"/>
              <a:t>single</a:t>
            </a:r>
            <a:r>
              <a:rPr lang="en-US" dirty="0"/>
              <a:t> </a:t>
            </a:r>
            <a:r>
              <a:rPr lang="en-US" dirty="0" smtClean="0"/>
              <a:t>point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set of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Your name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would you like to learn about in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 err="1" smtClean="0"/>
              <a:t>MacOS</a:t>
            </a:r>
            <a:r>
              <a:rPr lang="en-US" sz="1100" b="1" dirty="0" smtClean="0"/>
              <a:t> Commands:</a:t>
            </a:r>
          </a:p>
          <a:p>
            <a:pPr marL="0" indent="0">
              <a:buNone/>
            </a:pP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err="1" smtClean="0"/>
              <a:t>mkdir</a:t>
            </a:r>
            <a:r>
              <a:rPr lang="en-US" sz="1100" dirty="0" smtClean="0"/>
              <a:t> project1</a:t>
            </a:r>
          </a:p>
          <a:p>
            <a:pPr marL="0" indent="0">
              <a:buNone/>
            </a:pPr>
            <a:r>
              <a:rPr lang="en-US" sz="1100" dirty="0" smtClean="0"/>
              <a:t>$ cd project1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</a:t>
            </a:r>
            <a:r>
              <a:rPr lang="en-US" sz="1100" dirty="0" err="1" smtClean="0"/>
              <a:t>init</a:t>
            </a:r>
            <a:r>
              <a:rPr lang="en-US" sz="1100" dirty="0" smtClean="0"/>
              <a:t>     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data.json</a:t>
            </a: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data.json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“my first commit”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web configuration file”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branch develop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develop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index.html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*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homepage”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master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merge develop master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Windows Commands: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(use </a:t>
            </a:r>
            <a:r>
              <a:rPr lang="en-US" sz="1100" dirty="0" err="1"/>
              <a:t>gitup</a:t>
            </a:r>
            <a:r>
              <a:rPr lang="en-US" sz="1100" dirty="0"/>
              <a:t> for visual learning)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smtClean="0"/>
              <a:t>Read </a:t>
            </a:r>
            <a:r>
              <a:rPr lang="en-US" i="1" smtClean="0"/>
              <a:t>Linux </a:t>
            </a:r>
            <a:r>
              <a:rPr lang="en-US" i="1" dirty="0" smtClean="0"/>
              <a:t>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software done when </a:t>
            </a:r>
            <a:r>
              <a:rPr lang="en-US" dirty="0" smtClean="0"/>
              <a:t>a developer finishes writing the code? </a:t>
            </a:r>
          </a:p>
          <a:p>
            <a:endParaRPr lang="en-US" dirty="0"/>
          </a:p>
          <a:p>
            <a:r>
              <a:rPr lang="en-US" dirty="0" smtClean="0"/>
              <a:t>How </a:t>
            </a:r>
            <a:r>
              <a:rPr lang="en-US" dirty="0" smtClean="0"/>
              <a:t>about </a:t>
            </a:r>
            <a:r>
              <a:rPr lang="en-US" dirty="0" smtClean="0"/>
              <a:t>when it’s reviewed</a:t>
            </a:r>
            <a:r>
              <a:rPr lang="en-US" dirty="0" smtClean="0"/>
              <a:t>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Maybe </a:t>
            </a:r>
            <a:r>
              <a:rPr lang="en-US" dirty="0" smtClean="0"/>
              <a:t>when it’s tested?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is done when it’s delivered to the customer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(And then the process starts all over again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Software doesn’t provide any value to anyone until it’s actually used.</a:t>
            </a:r>
          </a:p>
          <a:p>
            <a:endParaRPr lang="en-US" dirty="0"/>
          </a:p>
          <a:p>
            <a:r>
              <a:rPr lang="en-US" dirty="0"/>
              <a:t>DevOps is primarily concerned with this software delivery lifecycle.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</a:t>
            </a:r>
            <a:r>
              <a:rPr lang="en-US" sz="1800" dirty="0" smtClean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8743</TotalTime>
  <Words>1699</Words>
  <Application>Microsoft Macintosh PowerPoint</Application>
  <PresentationFormat>On-screen Show (4:3)</PresentationFormat>
  <Paragraphs>385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Avenir Black</vt:lpstr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1: Git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148</cp:revision>
  <dcterms:created xsi:type="dcterms:W3CDTF">2016-03-17T15:27:29Z</dcterms:created>
  <dcterms:modified xsi:type="dcterms:W3CDTF">2017-07-13T01:45:19Z</dcterms:modified>
</cp:coreProperties>
</file>